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79"/>
  </p:normalViewPr>
  <p:slideViewPr>
    <p:cSldViewPr snapToGrid="0" snapToObjects="1">
      <p:cViewPr varScale="1">
        <p:scale>
          <a:sx n="104" d="100"/>
          <a:sy n="104" d="100"/>
        </p:scale>
        <p:origin x="6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8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88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85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7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20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677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63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22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927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632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400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88803-A21D-544B-B8A7-C1000E66A6A0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F62B5-8F26-F24A-9BE1-196A66F26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722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1E12-D304-204F-AA3C-F0AAEF64FD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I-O Redirection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90F63F-C46A-B841-88FE-9E7F1EFC4A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17741"/>
            <a:ext cx="9144000" cy="580766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/>
              <a:t>Tanjin</a:t>
            </a:r>
            <a:r>
              <a:rPr lang="en-US" dirty="0"/>
              <a:t> Sharma , MS Data Science , University of San Francisco</a:t>
            </a:r>
          </a:p>
          <a:p>
            <a:r>
              <a:rPr lang="en-US" dirty="0"/>
              <a:t>Srividya </a:t>
            </a:r>
            <a:r>
              <a:rPr lang="en-US" dirty="0" err="1"/>
              <a:t>Krithivasan</a:t>
            </a:r>
            <a:r>
              <a:rPr lang="en-US" dirty="0"/>
              <a:t>, MS Data Science, University of San Francisco</a:t>
            </a:r>
          </a:p>
        </p:txBody>
      </p:sp>
    </p:spTree>
    <p:extLst>
      <p:ext uri="{BB962C8B-B14F-4D97-AF65-F5344CB8AC3E}">
        <p14:creationId xmlns:p14="http://schemas.microsoft.com/office/powerpoint/2010/main" val="1850564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67CC90-75CF-184B-9465-56B81B81E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8664"/>
            <a:ext cx="10515600" cy="4025900"/>
          </a:xfrm>
        </p:spPr>
        <p:txBody>
          <a:bodyPr/>
          <a:lstStyle/>
          <a:p>
            <a:pPr algn="ctr"/>
            <a:r>
              <a:rPr lang="en-US" dirty="0"/>
              <a:t>Questions </a:t>
            </a:r>
          </a:p>
        </p:txBody>
      </p:sp>
    </p:spTree>
    <p:extLst>
      <p:ext uri="{BB962C8B-B14F-4D97-AF65-F5344CB8AC3E}">
        <p14:creationId xmlns:p14="http://schemas.microsoft.com/office/powerpoint/2010/main" val="71864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289A-DA85-9445-8985-EFFED8CC5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zoom_3.mp4" descr="zoom_3.mp4">
            <a:hlinkClick r:id="" action="ppaction://media"/>
            <a:extLst>
              <a:ext uri="{FF2B5EF4-FFF2-40B4-BE49-F238E27FC236}">
                <a16:creationId xmlns:a16="http://schemas.microsoft.com/office/drawing/2014/main" id="{3A25FEC6-24DB-6C4B-A0ED-B2396851263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98854"/>
            <a:ext cx="12191999" cy="6722076"/>
          </a:xfrm>
        </p:spPr>
      </p:pic>
    </p:spTree>
    <p:extLst>
      <p:ext uri="{BB962C8B-B14F-4D97-AF65-F5344CB8AC3E}">
        <p14:creationId xmlns:p14="http://schemas.microsoft.com/office/powerpoint/2010/main" val="35930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CFB83-1502-424A-B57F-EB3A6B8DE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3E592EE-CD69-AE46-A705-20B677AB7D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915024"/>
          </a:xfrm>
        </p:spPr>
      </p:pic>
    </p:spTree>
    <p:extLst>
      <p:ext uri="{BB962C8B-B14F-4D97-AF65-F5344CB8AC3E}">
        <p14:creationId xmlns:p14="http://schemas.microsoft.com/office/powerpoint/2010/main" val="1429674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03CB-02E7-AF4F-97BE-6B60DC7FA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Graphical user interface, text, application, email, Teams&#10;&#10;Description automatically generated">
            <a:extLst>
              <a:ext uri="{FF2B5EF4-FFF2-40B4-BE49-F238E27FC236}">
                <a16:creationId xmlns:a16="http://schemas.microsoft.com/office/drawing/2014/main" id="{4C1BF37C-D7C5-1341-9049-88450B167A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365125"/>
            <a:ext cx="10515599" cy="5707488"/>
          </a:xfrm>
        </p:spPr>
      </p:pic>
    </p:spTree>
    <p:extLst>
      <p:ext uri="{BB962C8B-B14F-4D97-AF65-F5344CB8AC3E}">
        <p14:creationId xmlns:p14="http://schemas.microsoft.com/office/powerpoint/2010/main" val="183726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248E8-DE43-FB45-9A13-ED764F540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07A7BF0-5719-DF41-BB29-DD87CEE626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358775"/>
            <a:ext cx="10515601" cy="5915026"/>
          </a:xfrm>
        </p:spPr>
      </p:pic>
    </p:spTree>
    <p:extLst>
      <p:ext uri="{BB962C8B-B14F-4D97-AF65-F5344CB8AC3E}">
        <p14:creationId xmlns:p14="http://schemas.microsoft.com/office/powerpoint/2010/main" val="3678181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AAEB-6FE0-E44F-85BA-A3DDC4BA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BE482A7-EF25-4B42-A3E8-D75BC8A68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368895"/>
            <a:ext cx="10515600" cy="6123980"/>
          </a:xfrm>
        </p:spPr>
      </p:pic>
    </p:spTree>
    <p:extLst>
      <p:ext uri="{BB962C8B-B14F-4D97-AF65-F5344CB8AC3E}">
        <p14:creationId xmlns:p14="http://schemas.microsoft.com/office/powerpoint/2010/main" val="2205067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AFB63-7C8A-E246-85EA-C8F9E4284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4D4BF54-5332-E840-A0CE-91E1BE70B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6029944"/>
          </a:xfrm>
        </p:spPr>
      </p:pic>
    </p:spTree>
    <p:extLst>
      <p:ext uri="{BB962C8B-B14F-4D97-AF65-F5344CB8AC3E}">
        <p14:creationId xmlns:p14="http://schemas.microsoft.com/office/powerpoint/2010/main" val="4158402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D740-8E8B-4444-B784-6275D71AC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D4DDF51-F247-F94C-941E-8D9C0488D4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365125"/>
            <a:ext cx="10515599" cy="5811838"/>
          </a:xfrm>
        </p:spPr>
      </p:pic>
    </p:spTree>
    <p:extLst>
      <p:ext uri="{BB962C8B-B14F-4D97-AF65-F5344CB8AC3E}">
        <p14:creationId xmlns:p14="http://schemas.microsoft.com/office/powerpoint/2010/main" val="892754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66687E-99ED-5C43-A26D-D3EE5CE45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92725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01194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</TotalTime>
  <Words>27</Words>
  <Application>Microsoft Macintosh PowerPoint</Application>
  <PresentationFormat>Widescreen</PresentationFormat>
  <Paragraphs>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I-O Redirection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  <vt:lpstr>Questions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I-O Redirection</dc:title>
  <dc:creator>Tanjin Sharma</dc:creator>
  <cp:lastModifiedBy>Tanjin Sharma</cp:lastModifiedBy>
  <cp:revision>1</cp:revision>
  <dcterms:created xsi:type="dcterms:W3CDTF">2021-10-11T03:32:36Z</dcterms:created>
  <dcterms:modified xsi:type="dcterms:W3CDTF">2021-10-11T19:56:53Z</dcterms:modified>
</cp:coreProperties>
</file>

<file path=docProps/thumbnail.jpeg>
</file>